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7D55D-6CE0-7A83-7471-EEFC08E5A93E}" v="33" dt="2022-09-20T09:01:40.906"/>
    <p1510:client id="{8B2EF1D2-187A-288E-9CA3-F74D057B18A0}" v="739" dt="2022-09-20T08:56:38.726"/>
    <p1510:client id="{EE7CEEF2-592D-4551-8355-87375A6F93D3}" v="32" dt="2022-09-20T07:57:46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September 20,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792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7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8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7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4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80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4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7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September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September 20,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1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35" r:id="rId4"/>
    <p:sldLayoutId id="2147483736" r:id="rId5"/>
    <p:sldLayoutId id="2147483737" r:id="rId6"/>
    <p:sldLayoutId id="2147483742" r:id="rId7"/>
    <p:sldLayoutId id="2147483738" r:id="rId8"/>
    <p:sldLayoutId id="2147483739" r:id="rId9"/>
    <p:sldLayoutId id="2147483740" r:id="rId10"/>
    <p:sldLayoutId id="21474837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mojipedia.org/check-mark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75614" y="549275"/>
            <a:ext cx="3565524" cy="3034657"/>
          </a:xfrm>
        </p:spPr>
        <p:txBody>
          <a:bodyPr anchor="b">
            <a:normAutofit/>
          </a:bodyPr>
          <a:lstStyle/>
          <a:p>
            <a:r>
              <a:rPr lang="de-DE" sz="4800" b="1">
                <a:latin typeface="Arial"/>
                <a:cs typeface="Calibri Light"/>
              </a:rPr>
              <a:t>Password manager</a:t>
            </a:r>
            <a:br>
              <a:rPr lang="de-DE" sz="4800" b="1">
                <a:cs typeface="Calibri Light"/>
              </a:rPr>
            </a:br>
            <a:endParaRPr lang="de-DE" sz="4800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551ACA13-B83A-5110-D725-8B850933D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550864" y="1468388"/>
            <a:ext cx="6973888" cy="3922810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075613" y="3803406"/>
            <a:ext cx="3565525" cy="2289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>
                <a:solidFill>
                  <a:schemeClr val="tx1">
                    <a:alpha val="60000"/>
                  </a:schemeClr>
                </a:solidFill>
                <a:cs typeface="Calibri"/>
              </a:rPr>
              <a:t>Marijn Verschuren</a:t>
            </a:r>
            <a:endParaRPr lang="de-DE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CDFFF-85BF-CFFF-38C7-2692908E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Concept</a:t>
            </a:r>
            <a:endParaRPr lang="nl-NL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872CF4CE-9E7F-214E-C4C2-2234CC421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417" y="277471"/>
            <a:ext cx="6022941" cy="3979625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CA44055-D0D0-C3EE-B9AB-7A62CD00B6DB}"/>
              </a:ext>
            </a:extLst>
          </p:cNvPr>
          <p:cNvSpPr txBox="1"/>
          <p:nvPr/>
        </p:nvSpPr>
        <p:spPr>
          <a:xfrm>
            <a:off x="432954" y="1610590"/>
            <a:ext cx="49876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 dirty="0">
                <a:ea typeface="Source Sans Pro"/>
              </a:rPr>
              <a:t>WEL:</a:t>
            </a:r>
            <a:endParaRPr lang="nl-NL" dirty="0">
              <a:ea typeface="Source Sans Pro"/>
            </a:endParaRPr>
          </a:p>
          <a:p>
            <a:r>
              <a:rPr lang="nl-NL" dirty="0" err="1">
                <a:ea typeface="Source Sans Pro"/>
              </a:rPr>
              <a:t>Passowrds</a:t>
            </a:r>
          </a:p>
          <a:p>
            <a:r>
              <a:rPr lang="nl-NL" dirty="0" err="1">
                <a:ea typeface="Source Sans Pro"/>
              </a:rPr>
              <a:t>Notes</a:t>
            </a:r>
          </a:p>
          <a:p>
            <a:r>
              <a:rPr lang="nl-NL" dirty="0">
                <a:ea typeface="Source Sans Pro"/>
              </a:rPr>
              <a:t>Credit cards</a:t>
            </a:r>
          </a:p>
          <a:p>
            <a:r>
              <a:rPr lang="nl-NL" dirty="0">
                <a:ea typeface="Source Sans Pro"/>
              </a:rPr>
              <a:t>Personal info</a:t>
            </a:r>
          </a:p>
          <a:p>
            <a:r>
              <a:rPr lang="nl-NL" dirty="0">
                <a:ea typeface="Source Sans Pro"/>
              </a:rPr>
              <a:t>Folders</a:t>
            </a:r>
          </a:p>
          <a:p>
            <a:r>
              <a:rPr lang="nl-NL" dirty="0">
                <a:ea typeface="Source Sans Pro"/>
              </a:rPr>
              <a:t>Password </a:t>
            </a:r>
            <a:r>
              <a:rPr lang="nl-NL" dirty="0" err="1">
                <a:ea typeface="Source Sans Pro"/>
              </a:rPr>
              <a:t>generartor</a:t>
            </a:r>
            <a:endParaRPr lang="nl-NL" dirty="0">
              <a:ea typeface="Source Sans Pro"/>
            </a:endParaRPr>
          </a:p>
          <a:p>
            <a:endParaRPr lang="nl-NL" dirty="0">
              <a:ea typeface="Source Sans Pro"/>
            </a:endParaRPr>
          </a:p>
          <a:p>
            <a:r>
              <a:rPr lang="nl-NL" b="1" dirty="0">
                <a:ea typeface="Source Sans Pro"/>
              </a:rPr>
              <a:t>NIET:</a:t>
            </a:r>
            <a:endParaRPr lang="nl-NL" dirty="0">
              <a:ea typeface="Source Sans Pro"/>
            </a:endParaRPr>
          </a:p>
          <a:p>
            <a:r>
              <a:rPr lang="nl-NL" dirty="0">
                <a:ea typeface="Source Sans Pro"/>
              </a:rPr>
              <a:t>Account om in te loggen (</a:t>
            </a:r>
            <a:r>
              <a:rPr lang="nl-NL" dirty="0" err="1">
                <a:ea typeface="Source Sans Pro"/>
              </a:rPr>
              <a:t>local</a:t>
            </a:r>
            <a:r>
              <a:rPr lang="nl-NL" dirty="0">
                <a:ea typeface="Source Sans Pro"/>
              </a:rPr>
              <a:t>)</a:t>
            </a:r>
          </a:p>
          <a:p>
            <a:r>
              <a:rPr lang="nl-NL" dirty="0">
                <a:ea typeface="Source Sans Pro"/>
              </a:rPr>
              <a:t>Data </a:t>
            </a:r>
            <a:r>
              <a:rPr lang="nl-NL" dirty="0" err="1">
                <a:ea typeface="Source Sans Pro"/>
              </a:rPr>
              <a:t>breach</a:t>
            </a:r>
            <a:r>
              <a:rPr lang="nl-NL" dirty="0">
                <a:ea typeface="Source Sans Pro"/>
              </a:rPr>
              <a:t> scanner</a:t>
            </a:r>
          </a:p>
        </p:txBody>
      </p:sp>
    </p:spTree>
    <p:extLst>
      <p:ext uri="{BB962C8B-B14F-4D97-AF65-F5344CB8AC3E}">
        <p14:creationId xmlns:p14="http://schemas.microsoft.com/office/powerpoint/2010/main" val="10045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A316A-21D2-6187-3A68-E8FC6310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17" y="549275"/>
            <a:ext cx="11091600" cy="1332000"/>
          </a:xfrm>
        </p:spPr>
        <p:txBody>
          <a:bodyPr/>
          <a:lstStyle/>
          <a:p>
            <a:r>
              <a:rPr lang="nl-NL" b="1">
                <a:latin typeface="Arial"/>
                <a:cs typeface="Arial"/>
              </a:rPr>
              <a:t>Doelgroep</a:t>
            </a:r>
            <a:endParaRPr lang="nl-NL">
              <a:latin typeface="Arial"/>
              <a:cs typeface="Arial"/>
            </a:endParaRPr>
          </a:p>
        </p:txBody>
      </p:sp>
      <p:pic>
        <p:nvPicPr>
          <p:cNvPr id="4" name="Afbeelding 4" descr="Afbeelding met persoon, person, sluiten&#10;&#10;Automatisch gegenereerde beschrijving">
            <a:extLst>
              <a:ext uri="{FF2B5EF4-FFF2-40B4-BE49-F238E27FC236}">
                <a16:creationId xmlns:a16="http://schemas.microsoft.com/office/drawing/2014/main" id="{FFC08C6E-0CF6-6FCE-3045-C4A4115FF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4564" y="459699"/>
            <a:ext cx="2895600" cy="2905125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987710-0943-9934-3D09-0D559B270BDD}"/>
              </a:ext>
            </a:extLst>
          </p:cNvPr>
          <p:cNvSpPr txBox="1"/>
          <p:nvPr/>
        </p:nvSpPr>
        <p:spPr>
          <a:xfrm>
            <a:off x="545522" y="1662545"/>
            <a:ext cx="76979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ea typeface="Source Sans Pro"/>
              </a:rPr>
              <a:t>Man van 20</a:t>
            </a:r>
            <a:endParaRPr lang="nl-NL" dirty="0"/>
          </a:p>
          <a:p>
            <a:r>
              <a:rPr lang="nl-NL" dirty="0">
                <a:ea typeface="Source Sans Pro"/>
              </a:rPr>
              <a:t>Een beetje lui en ongeduldig</a:t>
            </a:r>
          </a:p>
          <a:p>
            <a:r>
              <a:rPr lang="nl-NL" dirty="0">
                <a:ea typeface="Source Sans Pro"/>
              </a:rPr>
              <a:t>Een web </a:t>
            </a:r>
            <a:r>
              <a:rPr lang="nl-NL" dirty="0" err="1">
                <a:ea typeface="Source Sans Pro"/>
              </a:rPr>
              <a:t>developer</a:t>
            </a:r>
            <a:endParaRPr lang="nl-NL" dirty="0">
              <a:ea typeface="Source Sans Pro"/>
            </a:endParaRPr>
          </a:p>
          <a:p>
            <a:r>
              <a:rPr lang="nl-NL" dirty="0">
                <a:ea typeface="Source Sans Pro"/>
              </a:rPr>
              <a:t>Woont in </a:t>
            </a:r>
            <a:r>
              <a:rPr lang="nl-NL" dirty="0" err="1">
                <a:ea typeface="Source Sans Pro"/>
              </a:rPr>
              <a:t>eindhoven</a:t>
            </a:r>
            <a:endParaRPr lang="nl-NL" dirty="0" err="1">
              <a:ea typeface="+mn-lt"/>
              <a:cs typeface="+mn-lt"/>
            </a:endParaRPr>
          </a:p>
          <a:p>
            <a:r>
              <a:rPr lang="nl" dirty="0">
                <a:ea typeface="+mn-lt"/>
                <a:cs typeface="+mn-lt"/>
              </a:rPr>
              <a:t>Vind account security belangrijk</a:t>
            </a:r>
            <a:endParaRPr lang="nl-NL" dirty="0">
              <a:ea typeface="Source Sans Pro"/>
            </a:endParaRPr>
          </a:p>
          <a:p>
            <a:r>
              <a:rPr lang="nl" dirty="0">
                <a:ea typeface="+mn-lt"/>
                <a:cs typeface="+mn-lt"/>
              </a:rPr>
              <a:t>Heeft veel verschillende </a:t>
            </a:r>
            <a:r>
              <a:rPr lang="nl" dirty="0" err="1">
                <a:ea typeface="+mn-lt"/>
                <a:cs typeface="+mn-lt"/>
              </a:rPr>
              <a:t>wachtwooren</a:t>
            </a:r>
            <a:endParaRPr lang="nl-NL" dirty="0" err="1">
              <a:ea typeface="Source Sans Pro"/>
            </a:endParaRPr>
          </a:p>
          <a:p>
            <a:r>
              <a:rPr lang="nl" dirty="0">
                <a:ea typeface="+mn-lt"/>
                <a:cs typeface="+mn-lt"/>
              </a:rPr>
              <a:t>Heeft meerdere </a:t>
            </a:r>
            <a:r>
              <a:rPr lang="nl" dirty="0" err="1">
                <a:ea typeface="+mn-lt"/>
                <a:cs typeface="+mn-lt"/>
              </a:rPr>
              <a:t>devices</a:t>
            </a:r>
            <a:r>
              <a:rPr lang="nl" dirty="0">
                <a:ea typeface="+mn-lt"/>
                <a:cs typeface="+mn-lt"/>
              </a:rPr>
              <a:t> nodig (laptop, telefoon)</a:t>
            </a:r>
            <a:endParaRPr lang="nl-NL">
              <a:ea typeface="Source Sans Pro"/>
            </a:endParaRPr>
          </a:p>
          <a:p>
            <a:endParaRPr lang="nl-NL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2152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3CFBE-1686-77B0-02C9-30E8B318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latin typeface="Arial"/>
                <a:cs typeface="Arial"/>
              </a:rPr>
              <a:t>Planning</a:t>
            </a:r>
            <a:endParaRPr lang="nl-NL">
              <a:latin typeface="Arial"/>
              <a:cs typeface="Arial"/>
            </a:endParaRPr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082D38C9-666E-B5FB-23BA-76E5C343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4595"/>
              </p:ext>
            </p:extLst>
          </p:nvPr>
        </p:nvGraphicFramePr>
        <p:xfrm>
          <a:off x="507945" y="2952913"/>
          <a:ext cx="11139683" cy="257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068">
                  <a:extLst>
                    <a:ext uri="{9D8B030D-6E8A-4147-A177-3AD203B41FA5}">
                      <a16:colId xmlns:a16="http://schemas.microsoft.com/office/drawing/2014/main" val="175682316"/>
                    </a:ext>
                  </a:extLst>
                </a:gridCol>
                <a:gridCol w="1384803">
                  <a:extLst>
                    <a:ext uri="{9D8B030D-6E8A-4147-A177-3AD203B41FA5}">
                      <a16:colId xmlns:a16="http://schemas.microsoft.com/office/drawing/2014/main" val="2364958487"/>
                    </a:ext>
                  </a:extLst>
                </a:gridCol>
                <a:gridCol w="1384803">
                  <a:extLst>
                    <a:ext uri="{9D8B030D-6E8A-4147-A177-3AD203B41FA5}">
                      <a16:colId xmlns:a16="http://schemas.microsoft.com/office/drawing/2014/main" val="2487502083"/>
                    </a:ext>
                  </a:extLst>
                </a:gridCol>
                <a:gridCol w="1378914">
                  <a:extLst>
                    <a:ext uri="{9D8B030D-6E8A-4147-A177-3AD203B41FA5}">
                      <a16:colId xmlns:a16="http://schemas.microsoft.com/office/drawing/2014/main" val="3247116259"/>
                    </a:ext>
                  </a:extLst>
                </a:gridCol>
                <a:gridCol w="1390686">
                  <a:extLst>
                    <a:ext uri="{9D8B030D-6E8A-4147-A177-3AD203B41FA5}">
                      <a16:colId xmlns:a16="http://schemas.microsoft.com/office/drawing/2014/main" val="3953165382"/>
                    </a:ext>
                  </a:extLst>
                </a:gridCol>
                <a:gridCol w="1384803">
                  <a:extLst>
                    <a:ext uri="{9D8B030D-6E8A-4147-A177-3AD203B41FA5}">
                      <a16:colId xmlns:a16="http://schemas.microsoft.com/office/drawing/2014/main" val="2090930692"/>
                    </a:ext>
                  </a:extLst>
                </a:gridCol>
                <a:gridCol w="1384803">
                  <a:extLst>
                    <a:ext uri="{9D8B030D-6E8A-4147-A177-3AD203B41FA5}">
                      <a16:colId xmlns:a16="http://schemas.microsoft.com/office/drawing/2014/main" val="513793939"/>
                    </a:ext>
                  </a:extLst>
                </a:gridCol>
                <a:gridCol w="1384803">
                  <a:extLst>
                    <a:ext uri="{9D8B030D-6E8A-4147-A177-3AD203B41FA5}">
                      <a16:colId xmlns:a16="http://schemas.microsoft.com/office/drawing/2014/main" val="3551430473"/>
                    </a:ext>
                  </a:extLst>
                </a:gridCol>
              </a:tblGrid>
              <a:tr h="369653">
                <a:tc>
                  <a:txBody>
                    <a:bodyPr/>
                    <a:lstStyle/>
                    <a:p>
                      <a:r>
                        <a:rPr lang="nl-NL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Week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77266"/>
                  </a:ext>
                </a:extLst>
              </a:tr>
              <a:tr h="825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>
                          <a:latin typeface="Source Sans Pro"/>
                        </a:rPr>
                        <a:t>PVA maken</a:t>
                      </a:r>
                    </a:p>
                    <a:p>
                      <a:pPr lvl="0">
                        <a:buNone/>
                      </a:pPr>
                      <a:r>
                        <a:rPr lang="nl" sz="1800" b="0" i="0" u="none" strike="noStrike" noProof="0" dirty="0" err="1">
                          <a:latin typeface="Source Sans Pro"/>
                        </a:rPr>
                        <a:t>Algorithms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  onderzoeken</a:t>
                      </a:r>
                    </a:p>
                    <a:p>
                      <a:pPr lvl="0">
                        <a:buNone/>
                      </a:pPr>
                      <a:r>
                        <a:rPr lang="nl" sz="1800" b="0" i="0" u="none" strike="noStrike" noProof="0" dirty="0">
                          <a:latin typeface="Source Sans Pro"/>
                        </a:rPr>
                        <a:t>GUI </a:t>
                      </a:r>
                      <a:r>
                        <a:rPr lang="nl" sz="1800" b="0" i="0" u="none" strike="noStrike" noProof="0" dirty="0" err="1">
                          <a:latin typeface="Source Sans Pro"/>
                        </a:rPr>
                        <a:t>library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zoeken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 err="1">
                          <a:latin typeface="Source Sans Pro"/>
                        </a:rPr>
                        <a:t>Algorithm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</a:t>
                      </a:r>
                      <a:r>
                        <a:rPr lang="nl" sz="1800" b="0" i="0" u="none" strike="noStrike" noProof="0" dirty="0" err="1">
                          <a:latin typeface="Source Sans Pro"/>
                        </a:rPr>
                        <a:t>library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maken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 err="1">
                          <a:latin typeface="Source Sans Pro"/>
                        </a:rPr>
                        <a:t>Algorithm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</a:t>
                      </a:r>
                      <a:r>
                        <a:rPr lang="nl" sz="1800" b="0" i="0" u="none" strike="noStrike" noProof="0" dirty="0" err="1">
                          <a:latin typeface="Source Sans Pro"/>
                        </a:rPr>
                        <a:t>library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maken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 err="1">
                          <a:latin typeface="Source Sans Pro"/>
                        </a:rPr>
                        <a:t>Algorithm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</a:t>
                      </a:r>
                      <a:r>
                        <a:rPr lang="nl" sz="1800" b="0" i="0" u="none" strike="noStrike" noProof="0" dirty="0" err="1">
                          <a:latin typeface="Source Sans Pro"/>
                        </a:rPr>
                        <a:t>library</a:t>
                      </a:r>
                      <a:r>
                        <a:rPr lang="nl" sz="1800" b="0" i="0" u="none" strike="noStrike" noProof="0" dirty="0">
                          <a:latin typeface="Source Sans Pro"/>
                        </a:rPr>
                        <a:t> maken</a:t>
                      </a:r>
                    </a:p>
                    <a:p>
                      <a:pPr lvl="0">
                        <a:buNone/>
                      </a:pPr>
                      <a:r>
                        <a:rPr lang="nl" sz="1800" b="0" i="0" u="none" strike="noStrike" noProof="0" dirty="0"/>
                        <a:t>GUI </a:t>
                      </a:r>
                      <a:r>
                        <a:rPr lang="nl" sz="1800" b="0" i="0" u="none" strike="noStrike" noProof="0" dirty="0" err="1"/>
                        <a:t>library</a:t>
                      </a:r>
                      <a:r>
                        <a:rPr lang="nl" sz="1800" b="0" i="0" u="none" strike="noStrike" noProof="0" dirty="0"/>
                        <a:t> implementeren </a:t>
                      </a:r>
                      <a:endParaRPr lang="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>
                          <a:latin typeface="Source Sans Pro"/>
                        </a:rPr>
                        <a:t>GUI design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>
                          <a:latin typeface="Source Sans Pro"/>
                        </a:rPr>
                        <a:t>GUI design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>
                          <a:latin typeface="Source Sans Pro"/>
                        </a:rPr>
                        <a:t>GUI design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" sz="1800" b="0" i="0" u="none" strike="noStrike" noProof="0" dirty="0">
                          <a:latin typeface="Source Sans Pro"/>
                        </a:rPr>
                        <a:t>Laatste GUI en code dingen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61339"/>
                  </a:ext>
                </a:extLst>
              </a:tr>
              <a:tr h="4717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b="0" dirty="0">
                          <a:hlinkClick r:id="rId2"/>
                        </a:rPr>
                        <a:t>✔️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b="0" dirty="0">
                          <a:hlinkClick r:id="rId2"/>
                        </a:rPr>
                        <a:t>✔️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Source Sans Pro"/>
                          <a:hlinkClick r:id="rId2"/>
                        </a:rPr>
                        <a:t>✔️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628356"/>
                  </a:ext>
                </a:extLst>
              </a:tr>
            </a:tbl>
          </a:graphicData>
        </a:graphic>
      </p:graphicFrame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01865AA-61EA-1AD7-C522-484A18C8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86" y="351582"/>
            <a:ext cx="4128655" cy="23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E3C9AD3C-185F-A30D-A740-80FEFE1E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">
            <a:off x="804577" y="1010521"/>
            <a:ext cx="4044175" cy="30134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296137-1D59-2CC7-2DF6-1883C5D6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">
            <a:off x="3136551" y="2492713"/>
            <a:ext cx="11091600" cy="1332000"/>
          </a:xfrm>
        </p:spPr>
        <p:txBody>
          <a:bodyPr/>
          <a:lstStyle/>
          <a:p>
            <a:r>
              <a:rPr lang="nl-NL">
                <a:solidFill>
                  <a:srgbClr val="FFFF00"/>
                </a:solidFill>
                <a:highlight>
                  <a:srgbClr val="800080"/>
                </a:highlight>
                <a:latin typeface="Comic Sans MS"/>
              </a:rPr>
              <a:t>EINDE PRESENTATIE</a:t>
            </a:r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1F787FE0-A669-9EE2-D218-DD7286CE0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-300000">
            <a:off x="9015786" y="4623993"/>
            <a:ext cx="2828925" cy="1619250"/>
          </a:xfr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CE4C5411-D089-9A9C-0299-1E1A65D6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5" y="3883688"/>
            <a:ext cx="5540297" cy="2686892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CF927D86-D407-2876-C968-202D6DA7D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815" y="114244"/>
            <a:ext cx="2743200" cy="23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644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6" baseType="lpstr">
      <vt:lpstr>3DFloatVTI</vt:lpstr>
      <vt:lpstr>Password manager </vt:lpstr>
      <vt:lpstr>Concept</vt:lpstr>
      <vt:lpstr>Doelgroep</vt:lpstr>
      <vt:lpstr>Planning</vt:lpstr>
      <vt:lpstr>EINDE 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153</cp:revision>
  <dcterms:created xsi:type="dcterms:W3CDTF">2022-09-20T07:54:07Z</dcterms:created>
  <dcterms:modified xsi:type="dcterms:W3CDTF">2022-09-20T09:11:54Z</dcterms:modified>
</cp:coreProperties>
</file>